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691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.ANKITH KUMAR(2101AI12),R.SAI VARSHITH(2101AI28),D.SAI SRAVANTH(2101AI29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C.ANKITH KUMAR(2101AI12),R.SAI VARSHITH(2101AI28),D.SAI SRAVANTH(2101AI29)</a:t>
            </a:r>
          </a:p>
        </p:txBody>
      </p:sp>
      <p:sp>
        <p:nvSpPr>
          <p:cNvPr id="152" name="Arduino project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Arduino project</a:t>
            </a:r>
          </a:p>
        </p:txBody>
      </p:sp>
      <p:sp>
        <p:nvSpPr>
          <p:cNvPr id="153" name="FIREFIGHTING ROBOT with VOICE CONTROLLED CAR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FIREFIGHTING ROBOT with VOICE CONTROLLED CAR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Working of voice control car:-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u="sng"/>
              <a:t>Working of voice control car</a:t>
            </a:r>
            <a:r>
              <a:t>:-</a:t>
            </a:r>
          </a:p>
          <a:p>
            <a:r>
              <a:t>We have developed an app that takes in input with the help of a speech recogniser and sends it as a bluetooth signal.</a:t>
            </a:r>
          </a:p>
          <a:p>
            <a:r>
              <a:t>This bluetooth signal is received by a bluetooth module attached to our car robot and works accordingly.</a:t>
            </a:r>
          </a:p>
          <a:p>
            <a:r>
              <a:t>A brief look of the app is as follows:</a:t>
            </a:r>
          </a:p>
        </p:txBody>
      </p:sp>
      <p:pic>
        <p:nvPicPr>
          <p:cNvPr id="156" name="bluetooth.jpeg" descr="bluetooth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1495" y="666598"/>
            <a:ext cx="5155276" cy="11456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Whenever an instruction is given the app displays the command as follow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Whenever an instruction is given the app displays the command as follows:</a:t>
            </a:r>
          </a:p>
          <a:p>
            <a:r>
              <a:t>The text in yellow colour indicates whether bluetooth is connected or not.</a:t>
            </a:r>
          </a:p>
        </p:txBody>
      </p:sp>
      <p:pic>
        <p:nvPicPr>
          <p:cNvPr id="159" name="forward.jpeg" descr="forward.jpe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440800" y="868542"/>
            <a:ext cx="5256010" cy="116800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orward instru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Forward instruction</a:t>
            </a:r>
          </a:p>
        </p:txBody>
      </p:sp>
      <p:sp>
        <p:nvSpPr>
          <p:cNvPr id="162" name="Whenever the speech recogniser detects the forward speech, then the car moves as shown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Whenever the speech recogniser detects the forward speech, then the car moves as shown</a:t>
            </a:r>
          </a:p>
        </p:txBody>
      </p:sp>
      <p:pic>
        <p:nvPicPr>
          <p:cNvPr id="163" name="forwar_car.mp4" descr="forwar_car.mp4"/>
          <p:cNvPicPr>
            <a:picLocks noGrp="1"/>
          </p:cNvPicPr>
          <p:nvPr>
            <p:ph type="pic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86624" y="677346"/>
            <a:ext cx="7198246" cy="12716900"/>
          </a:xfrm>
          <a:prstGeom prst="rect">
            <a:avLst/>
          </a:prstGeom>
        </p:spPr>
      </p:pic>
      <p:sp>
        <p:nvSpPr>
          <p:cNvPr id="164" name="Voice control Demonst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z="5780" spc="-115"/>
            </a:lvl1pPr>
          </a:lstStyle>
          <a:p>
            <a:r>
              <a:t>Voice control Demonstration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02" fill="hold"/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3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Back instru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Back instruction</a:t>
            </a:r>
          </a:p>
        </p:txBody>
      </p:sp>
      <p:sp>
        <p:nvSpPr>
          <p:cNvPr id="167" name="Whenever the speech recogniser detects the back speech, then the car moves as shown"/>
          <p:cNvSpPr txBox="1">
            <a:spLocks noGrp="1"/>
          </p:cNvSpPr>
          <p:nvPr>
            <p:ph type="body" sz="half" idx="1"/>
          </p:nvPr>
        </p:nvSpPr>
        <p:spPr>
          <a:xfrm>
            <a:off x="542989" y="3910453"/>
            <a:ext cx="9779001" cy="8256631"/>
          </a:xfrm>
          <a:prstGeom prst="rect">
            <a:avLst/>
          </a:prstGeom>
        </p:spPr>
        <p:txBody>
          <a:bodyPr/>
          <a:lstStyle/>
          <a:p>
            <a:r>
              <a:t>Whenever the speech recogniser detects the back speech, then the car moves as shown</a:t>
            </a:r>
          </a:p>
        </p:txBody>
      </p:sp>
      <p:pic>
        <p:nvPicPr>
          <p:cNvPr id="168" name="back_car.mp4" descr="back_car.mp4"/>
          <p:cNvPicPr>
            <a:picLocks noGrp="1"/>
          </p:cNvPicPr>
          <p:nvPr>
            <p:ph type="pic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14472" y="3217627"/>
            <a:ext cx="12862653" cy="7280746"/>
          </a:xfrm>
          <a:prstGeom prst="rect">
            <a:avLst/>
          </a:prstGeom>
        </p:spPr>
      </p:pic>
      <p:sp>
        <p:nvSpPr>
          <p:cNvPr id="169" name="Voice control Demonst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z="5780" spc="-115"/>
            </a:lvl1pPr>
          </a:lstStyle>
          <a:p>
            <a:r>
              <a:t>Voice control Demonstration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19" fill="hold"/>
                                        <p:tgtEl>
                                          <p:spTgt spid="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ight instru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Right instruction</a:t>
            </a:r>
          </a:p>
        </p:txBody>
      </p:sp>
      <p:sp>
        <p:nvSpPr>
          <p:cNvPr id="172" name="Whenever the speech recogniser detects the right speech, then the car moves as shown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Whenever the speech recogniser detects the right speech, then the car moves as shown</a:t>
            </a:r>
          </a:p>
        </p:txBody>
      </p:sp>
      <p:pic>
        <p:nvPicPr>
          <p:cNvPr id="173" name="right_car.mp4" descr="right_car.mp4"/>
          <p:cNvPicPr>
            <a:picLocks noGrp="1"/>
          </p:cNvPicPr>
          <p:nvPr>
            <p:ph type="pic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31757" y="2006810"/>
            <a:ext cx="11340342" cy="8904268"/>
          </a:xfrm>
          <a:prstGeom prst="rect">
            <a:avLst/>
          </a:prstGeom>
        </p:spPr>
      </p:pic>
      <p:sp>
        <p:nvSpPr>
          <p:cNvPr id="174" name="Voice control Demonst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z="5780" spc="-115"/>
            </a:lvl1pPr>
          </a:lstStyle>
          <a:p>
            <a:r>
              <a:t>Voice control Demonstration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2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3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Left instruc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Left instruction</a:t>
            </a:r>
          </a:p>
        </p:txBody>
      </p:sp>
      <p:sp>
        <p:nvSpPr>
          <p:cNvPr id="177" name="Whenever the speech recogniser detects the left speech, then the car moves as shown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Whenever the speech recogniser detects the left speech, then the car moves as shown</a:t>
            </a:r>
          </a:p>
        </p:txBody>
      </p:sp>
      <p:pic>
        <p:nvPicPr>
          <p:cNvPr id="178" name="left_car.mp4" descr="left_car.mp4"/>
          <p:cNvPicPr>
            <a:picLocks noGrp="1"/>
          </p:cNvPicPr>
          <p:nvPr>
            <p:ph type="pic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96457" y="2798656"/>
            <a:ext cx="12720431" cy="7200245"/>
          </a:xfrm>
          <a:prstGeom prst="rect">
            <a:avLst/>
          </a:prstGeom>
        </p:spPr>
      </p:pic>
      <p:sp>
        <p:nvSpPr>
          <p:cNvPr id="179" name="Voice control Demonst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z="5780" spc="-115"/>
            </a:lvl1pPr>
          </a:lstStyle>
          <a:p>
            <a:r>
              <a:t>Voice control Demonstration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8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WORKING:-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WORKING:-</a:t>
            </a:r>
          </a:p>
        </p:txBody>
      </p:sp>
      <p:sp>
        <p:nvSpPr>
          <p:cNvPr id="182" name="There are three flame sensors on the car, these are responsible for the detection of fire upto a certain distance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There are three flame sensors on the car, these are responsible for the detection of fire upto a certain distance.</a:t>
            </a:r>
          </a:p>
          <a:p>
            <a:r>
              <a:t>If the left/right sensor detects the flame, then the car turn left/right and then the forward sensor detects the flame and move accordingly.</a:t>
            </a:r>
          </a:p>
        </p:txBody>
      </p:sp>
      <p:pic>
        <p:nvPicPr>
          <p:cNvPr id="183" name="flame_detector.mp4" descr="flame_detector.mp4"/>
          <p:cNvPicPr>
            <a:picLocks noGrp="1"/>
          </p:cNvPicPr>
          <p:nvPr>
            <p:ph type="pic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83963" y="529260"/>
            <a:ext cx="7164556" cy="12657381"/>
          </a:xfrm>
          <a:prstGeom prst="rect">
            <a:avLst/>
          </a:prstGeom>
        </p:spPr>
      </p:pic>
      <p:sp>
        <p:nvSpPr>
          <p:cNvPr id="184" name="FIRE FIGHTER DEMONST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89853">
              <a:defRPr sz="4845" spc="-96"/>
            </a:lvl1pPr>
          </a:lstStyle>
          <a:p>
            <a:r>
              <a:t>FIRE FIGHTER DEMONSTRATION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2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Working:-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Working:-</a:t>
            </a:r>
          </a:p>
        </p:txBody>
      </p:sp>
      <p:sp>
        <p:nvSpPr>
          <p:cNvPr id="187" name="After the sensor detects fire, the car moves towards the fire and stops a certain distance from the fire,spills water on it as shown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91312" indent="-591312" defTabSz="2365188">
              <a:spcBef>
                <a:spcPts val="4300"/>
              </a:spcBef>
              <a:defRPr sz="4656"/>
            </a:pPr>
            <a:r>
              <a:t>After the sensor detects fire, the car moves towards the fire and stops a certain distance from the fire,spills water on it as shown.</a:t>
            </a:r>
          </a:p>
          <a:p>
            <a:pPr marL="591312" indent="-591312" defTabSz="2365188">
              <a:spcBef>
                <a:spcPts val="4300"/>
              </a:spcBef>
              <a:defRPr sz="4656"/>
            </a:pPr>
            <a:r>
              <a:t>In the snap shown the car has been held forcefully to show the spillage of water clearly.</a:t>
            </a:r>
          </a:p>
          <a:p>
            <a:pPr marL="591312" indent="-591312" defTabSz="2365188">
              <a:spcBef>
                <a:spcPts val="4300"/>
              </a:spcBef>
              <a:defRPr sz="4656"/>
            </a:pPr>
            <a:r>
              <a:t>In real scenario the fire would be present in a large area and so the car will stop at a certain distance and start spilling out water.</a:t>
            </a:r>
          </a:p>
        </p:txBody>
      </p:sp>
      <p:pic>
        <p:nvPicPr>
          <p:cNvPr id="188" name="FullSizeRender.mov" descr="FullSizeRender.mov"/>
          <p:cNvPicPr>
            <a:picLocks noGrp="1"/>
          </p:cNvPicPr>
          <p:nvPr>
            <p:ph type="pic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0" y="3768269"/>
            <a:ext cx="10916874" cy="6179363"/>
          </a:xfrm>
          <a:prstGeom prst="rect">
            <a:avLst/>
          </a:prstGeom>
        </p:spPr>
      </p:pic>
      <p:sp>
        <p:nvSpPr>
          <p:cNvPr id="189" name="FIRE FIGHTER DEMONST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89853">
              <a:defRPr sz="4845" spc="-96"/>
            </a:lvl1pPr>
          </a:lstStyle>
          <a:p>
            <a:r>
              <a:t>FIRE FIGHTER DEMONSTRATION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50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8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328</Words>
  <Application>Microsoft Office PowerPoint</Application>
  <PresentationFormat>Custom</PresentationFormat>
  <Paragraphs>30</Paragraphs>
  <Slides>9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Helvetica Neue</vt:lpstr>
      <vt:lpstr>Helvetica Neue Medium</vt:lpstr>
      <vt:lpstr>21_BasicWhite</vt:lpstr>
      <vt:lpstr>Arduino project</vt:lpstr>
      <vt:lpstr>PowerPoint Presentation</vt:lpstr>
      <vt:lpstr>PowerPoint Presentation</vt:lpstr>
      <vt:lpstr>Voice control Demonstration</vt:lpstr>
      <vt:lpstr>Voice control Demonstration</vt:lpstr>
      <vt:lpstr>Voice control Demonstration</vt:lpstr>
      <vt:lpstr>Voice control Demonstration</vt:lpstr>
      <vt:lpstr>FIRE FIGHTER DEMONSTRATION</vt:lpstr>
      <vt:lpstr>FIRE FIGHTER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project</dc:title>
  <cp:lastModifiedBy>syamasundararao datti</cp:lastModifiedBy>
  <cp:revision>1</cp:revision>
  <dcterms:modified xsi:type="dcterms:W3CDTF">2022-12-21T13:42:00Z</dcterms:modified>
</cp:coreProperties>
</file>